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256" r:id="rId2"/>
    <p:sldId id="287" r:id="rId3"/>
    <p:sldId id="286" r:id="rId4"/>
    <p:sldId id="257" r:id="rId5"/>
    <p:sldId id="258" r:id="rId6"/>
    <p:sldId id="284" r:id="rId7"/>
    <p:sldId id="268" r:id="rId8"/>
    <p:sldId id="285" r:id="rId9"/>
    <p:sldId id="275" r:id="rId10"/>
    <p:sldId id="281" r:id="rId11"/>
    <p:sldId id="270" r:id="rId12"/>
    <p:sldId id="262" r:id="rId13"/>
    <p:sldId id="263" r:id="rId14"/>
    <p:sldId id="282" r:id="rId15"/>
    <p:sldId id="288" r:id="rId16"/>
    <p:sldId id="28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380" autoAdjust="0"/>
  </p:normalViewPr>
  <p:slideViewPr>
    <p:cSldViewPr>
      <p:cViewPr>
        <p:scale>
          <a:sx n="70" d="100"/>
          <a:sy n="70" d="100"/>
        </p:scale>
        <p:origin x="-11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5AEAA-2311-46A0-A307-4D2246B937E8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C85FD-D11C-4E95-A388-7474BD6B0A5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C85FD-D11C-4E95-A388-7474BD6B0A5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468313" y="260350"/>
            <a:ext cx="8207375" cy="865188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1800" b="1" dirty="0" err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автономое</a:t>
            </a: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дошкольное образовательное учреждение «Детский сад №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72»</a:t>
            </a:r>
            <a:endParaRPr lang="ru-RU" sz="18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214422"/>
            <a:ext cx="8177562" cy="3096344"/>
          </a:xfrm>
        </p:spPr>
        <p:txBody>
          <a:bodyPr>
            <a:noAutofit/>
          </a:bodyPr>
          <a:lstStyle/>
          <a:p>
            <a:pPr algn="ctr"/>
            <a:endParaRPr lang="ru-RU" sz="2800" b="1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Мини-музей </a:t>
            </a:r>
          </a:p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«Барыня ложка»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(старшая группа)</a:t>
            </a:r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7507" y="4590256"/>
            <a:ext cx="7164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</a:p>
          <a:p>
            <a:pPr algn="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Дехтярева Татьяна Алексеевна</a:t>
            </a:r>
            <a:endParaRPr lang="ru-RU" sz="2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85918" y="5500702"/>
            <a:ext cx="5381069" cy="482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 Березники,2020 г.</a:t>
            </a:r>
            <a:endParaRPr lang="ru-RU" sz="18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D:\музей ложки\музей ложки\Z_BZgvkvlo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4560751"/>
            <a:ext cx="1944216" cy="1938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1226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7158" y="260649"/>
            <a:ext cx="8286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/>
              <a:t>В режимных моментах (в самостоятельной деятельности) воспитанники разворачивают сюжетно-ролевые игры (ярмарка ложек, семья, кафе) с использованием экспонатов мини-музея </a:t>
            </a:r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060848"/>
            <a:ext cx="253828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916832"/>
            <a:ext cx="278430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437112"/>
            <a:ext cx="2843807" cy="2132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988840"/>
            <a:ext cx="2904323" cy="2178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4365104"/>
            <a:ext cx="2808312" cy="210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 descr="D:\музей ложки\музей ложки\Z_BZgvkvloQ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7944" y="5583766"/>
            <a:ext cx="1088907" cy="1085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428604"/>
            <a:ext cx="8572560" cy="6215106"/>
          </a:xfrm>
        </p:spPr>
        <p:txBody>
          <a:bodyPr>
            <a:noAutofit/>
          </a:bodyPr>
          <a:lstStyle/>
          <a:p>
            <a:pPr marL="68580" indent="0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развитие:</a:t>
            </a:r>
            <a:r>
              <a:rPr lang="ru-RU" sz="2400" b="1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происхождением ложки, классификация ложек, как столовых приборов, правила сервировки стола, знакомство с разным назначением ложки: обувные, сувенирные, специальные (для заварки чая, мороженого, специй и т. д. ФЭМП: «Чья ложка больше»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780928"/>
            <a:ext cx="2070230" cy="276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097693"/>
            <a:ext cx="2070230" cy="276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429118">
            <a:off x="278906" y="2697147"/>
            <a:ext cx="2888837" cy="2166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IMG_14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924890">
            <a:off x="5792432" y="2555135"/>
            <a:ext cx="2904963" cy="19907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430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285728"/>
            <a:ext cx="8568952" cy="1643074"/>
          </a:xfrm>
        </p:spPr>
        <p:txBody>
          <a:bodyPr>
            <a:noAutofit/>
          </a:bodyPr>
          <a:lstStyle/>
          <a:p>
            <a:pPr lvl="0"/>
            <a:r>
              <a:rPr lang="ru-RU" sz="28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Экспериментально-исследовательская деятельность: знакомство со свойствами материалов, из которых изготовлены ложки.</a:t>
            </a:r>
            <a:endParaRPr lang="ru-RU" sz="2800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IMG_14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5913" y="2131153"/>
            <a:ext cx="5486367" cy="4009222"/>
          </a:xfrm>
          <a:prstGeom prst="rect">
            <a:avLst/>
          </a:prstGeom>
        </p:spPr>
      </p:pic>
      <p:pic>
        <p:nvPicPr>
          <p:cNvPr id="4" name="Picture 2" descr="D:\музей ложки\музей ложки\Z_BZgvkvlo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5155877"/>
            <a:ext cx="1422139" cy="1417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4545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1785950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ru-RU" sz="2800" b="1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- эстетическое развитие:</a:t>
            </a:r>
          </a:p>
          <a:p>
            <a:pPr marL="68580" indent="0">
              <a:buNone/>
            </a:pPr>
            <a:r>
              <a:rPr lang="ru-RU" sz="20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-Рассматривание иллюстративного материала.</a:t>
            </a:r>
          </a:p>
          <a:p>
            <a:pPr>
              <a:buNone/>
            </a:pPr>
            <a:r>
              <a:rPr lang="ru-RU" sz="2000" dirty="0" smtClean="0"/>
              <a:t>-Слушание и просмотр музыкальных композиций ансамблей ложкарей.</a:t>
            </a:r>
          </a:p>
          <a:p>
            <a:pPr>
              <a:buNone/>
            </a:pPr>
            <a:r>
              <a:rPr lang="ru-RU" sz="2000" dirty="0" smtClean="0"/>
              <a:t>-Обучение игре на ложках под руководством музыкального руководителя.</a:t>
            </a:r>
          </a:p>
          <a:p>
            <a:pPr marL="68580" indent="0">
              <a:buFont typeface="Arial" pitchFamily="34" charset="0"/>
              <a:buChar char="•"/>
            </a:pPr>
            <a:endParaRPr lang="ru-RU" sz="2800" b="1" dirty="0" smtClean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H:\DCIM\139___02\IMG_14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86827">
            <a:off x="1787318" y="2228130"/>
            <a:ext cx="2520342" cy="1890256"/>
          </a:xfrm>
          <a:prstGeom prst="rect">
            <a:avLst/>
          </a:prstGeom>
          <a:noFill/>
        </p:spPr>
      </p:pic>
      <p:pic>
        <p:nvPicPr>
          <p:cNvPr id="6" name="Picture 2" descr="H:\DCIM\139___02\IMG_15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93032">
            <a:off x="4635030" y="2273881"/>
            <a:ext cx="2637908" cy="1801498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4293096"/>
            <a:ext cx="316835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587294">
            <a:off x="334449" y="4039303"/>
            <a:ext cx="194421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745057">
            <a:off x="6698599" y="3778171"/>
            <a:ext cx="2160897" cy="2881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8224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Игры эстафеты: «Донеси не урони»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5961" y="1935163"/>
            <a:ext cx="3292078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D:\музей ложки\музей ложки\Z_BZgvkvlo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4725144"/>
            <a:ext cx="1854187" cy="1848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Методический материал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IMG_20201118_1419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772816"/>
            <a:ext cx="5852583" cy="4389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D:\музей ложки\музей ложки\Z_BZgvkvlo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005064"/>
            <a:ext cx="1854187" cy="1848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музей ложки\IMG_20201118_1419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918704" y="529568"/>
            <a:ext cx="2706959" cy="3609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D:\музей ложки\IMG_20201118_1419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3148068" y="3556790"/>
            <a:ext cx="2257600" cy="3010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D:\музей ложки\IMG_20201118_1419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052053" y="1076739"/>
            <a:ext cx="3072341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D:\музей ложки\музей ложки\Z_BZgvkvloQ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0" y="4869160"/>
            <a:ext cx="1224136" cy="1220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музей ложки\IMG_20201118_1415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692696"/>
            <a:ext cx="4302478" cy="5736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D:\музей ложки\музей ложки\Z_BZgvkvlo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4725144"/>
            <a:ext cx="1854187" cy="1848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музей ложки\IMG_20201118_1416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6"/>
            <a:ext cx="7344816" cy="5508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музей ложки\музей ложки\Z_BZgvkvlo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940511"/>
            <a:ext cx="1638163" cy="1633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Актуальность создания мини-музея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234354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Мини-музеи 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детских садах представляют ценность содержанием проводимой воспитательной работы с детьми. </a:t>
            </a:r>
            <a:endParaRPr lang="ru-RU" sz="2400" dirty="0" smtClean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ctr">
              <a:buNone/>
            </a:pP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создании мини–музея в 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дошкольном учреждении 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свои преимущества, 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чувствуют свою причастность к мини-музею: они участвуют в обсуждении его тематики, приносят из дома 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экспонаты или изготавливают совместно </a:t>
            </a:r>
          </a:p>
          <a:p>
            <a:pPr marL="68580" indent="0" algn="ctr">
              <a:buNone/>
            </a:pP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взрослыми. </a:t>
            </a:r>
          </a:p>
          <a:p>
            <a:pPr marL="68580" indent="0" algn="ctr">
              <a:buNone/>
            </a:pP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создан в группе, можно посещать каждый день, самому менять, переставлять экспонаты, брать их в 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руки, рассматривать, делиться впечатлениями со сверстниками </a:t>
            </a:r>
          </a:p>
          <a:p>
            <a:pPr marL="68580" indent="0" algn="ctr">
              <a:buNone/>
            </a:pP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 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результат 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коммуникации, 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совместной 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воспитателя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детей и </a:t>
            </a: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семей</a:t>
            </a:r>
            <a:r>
              <a:rPr lang="ru-RU" sz="2400" dirty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ctr">
              <a:buNone/>
            </a:pPr>
            <a:endParaRPr lang="ru-RU" sz="2400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57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568952" cy="554461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мини-музея в коробке, как средства формирования начал коммуникативной компетентности старших дошкольников, </a:t>
            </a:r>
            <a:r>
              <a:rPr lang="ru-RU" sz="2400" dirty="0" smtClean="0"/>
              <a:t>прививать устойчивый познавательный интерес детей к процессу открытия новых, необычных знаний о знакомом предмете – ложке. </a:t>
            </a:r>
          </a:p>
          <a:p>
            <a:pPr marL="68580" indent="0" algn="ctr">
              <a:buNone/>
            </a:pPr>
            <a:endParaRPr lang="ru-RU" sz="2400" dirty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9" descr="177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3284984"/>
            <a:ext cx="4500563" cy="268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D:\музей ложки\музей ложки\Z_BZgvkvlo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4725144"/>
            <a:ext cx="1854187" cy="1848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14520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389120"/>
          </a:xfrm>
        </p:spPr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8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социально-коммуникативной компетентности и познавательных способностей воспитанников.</a:t>
            </a:r>
          </a:p>
          <a:p>
            <a:pPr lvl="0"/>
            <a:r>
              <a:rPr lang="ru-RU" sz="28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разнообразием экспонатов, их назначением,  историей и происхождением ложки, различными материалами. </a:t>
            </a:r>
          </a:p>
          <a:p>
            <a:pPr lvl="0"/>
            <a:r>
              <a:rPr lang="ru-RU" sz="28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нравственно-патриотических чувств через знакомство с декоративно-прикладным искусством – хохломская роспись.</a:t>
            </a:r>
          </a:p>
          <a:p>
            <a:pPr lvl="0"/>
            <a:r>
              <a:rPr lang="ru-RU" sz="2800" dirty="0" smtClean="0">
                <a:solidFill>
                  <a:schemeClr val="tx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работы с родителями.</a:t>
            </a:r>
          </a:p>
          <a:p>
            <a:pPr lvl="0"/>
            <a:endParaRPr lang="ru-RU" sz="2800" dirty="0" smtClean="0">
              <a:solidFill>
                <a:schemeClr val="tx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9" descr="177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4941168"/>
            <a:ext cx="2808114" cy="167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275856" y="2636912"/>
            <a:ext cx="2880320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Мини-музей «Барыня ложка»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14678" y="620688"/>
            <a:ext cx="2714643" cy="129614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08866" y="2884413"/>
            <a:ext cx="2320852" cy="130519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Художественно – эстетическое 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7158" y="2786058"/>
            <a:ext cx="2486650" cy="136302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91426" y="5013176"/>
            <a:ext cx="2304256" cy="122413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</a:p>
        </p:txBody>
      </p:sp>
      <p:sp>
        <p:nvSpPr>
          <p:cNvPr id="17" name="Стрелка влево 16"/>
          <p:cNvSpPr/>
          <p:nvPr/>
        </p:nvSpPr>
        <p:spPr>
          <a:xfrm>
            <a:off x="2890058" y="3356992"/>
            <a:ext cx="360040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верх 18"/>
          <p:cNvSpPr/>
          <p:nvPr/>
        </p:nvSpPr>
        <p:spPr>
          <a:xfrm>
            <a:off x="4459755" y="2076397"/>
            <a:ext cx="368506" cy="4942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4459755" y="4509120"/>
            <a:ext cx="36850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6181904" y="3356991"/>
            <a:ext cx="360039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D:\музей ложки\музей ложки\Z_BZgvkvlo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5227666"/>
            <a:ext cx="1350131" cy="1346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2342375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G:\DCIM\100OLYMP\P2210351.JPG"/>
          <p:cNvPicPr>
            <a:picLocks noChangeAspect="1" noChangeArrowheads="1"/>
          </p:cNvPicPr>
          <p:nvPr/>
        </p:nvPicPr>
        <p:blipFill>
          <a:blip r:embed="rId2" cstate="print"/>
          <a:srcRect t="18382" r="955" b="11769"/>
          <a:stretch>
            <a:fillRect/>
          </a:stretch>
        </p:blipFill>
        <p:spPr bwMode="auto">
          <a:xfrm>
            <a:off x="755576" y="1124744"/>
            <a:ext cx="7488832" cy="4890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D:\музей ложки\музей ложки\Z_BZgvkvlo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5301208"/>
            <a:ext cx="1350131" cy="1346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357167"/>
            <a:ext cx="7772400" cy="228601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Социально - коммуникативное развитие:</a:t>
            </a:r>
          </a:p>
          <a:p>
            <a:pPr>
              <a:buNone/>
            </a:pPr>
            <a:r>
              <a:rPr lang="ru-RU" dirty="0" smtClean="0"/>
              <a:t>    Сбор экспонатов совместно с детьми и родителями. </a:t>
            </a:r>
          </a:p>
          <a:p>
            <a:pPr>
              <a:buNone/>
            </a:pPr>
            <a:r>
              <a:rPr lang="ru-RU" dirty="0" smtClean="0"/>
              <a:t>    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t="23117" r="-221" b="9550"/>
          <a:stretch>
            <a:fillRect/>
          </a:stretch>
        </p:blipFill>
        <p:spPr bwMode="auto">
          <a:xfrm rot="20780059">
            <a:off x="127689" y="4533489"/>
            <a:ext cx="2814521" cy="1418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33247">
            <a:off x="6192091" y="1480556"/>
            <a:ext cx="2711641" cy="2033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4365104"/>
            <a:ext cx="2939819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Содержимое 5" descr="IMG_20201118_14175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789568" y="1522800"/>
            <a:ext cx="2364195" cy="3152260"/>
          </a:xfrm>
          <a:prstGeom prst="rect">
            <a:avLst/>
          </a:prstGeom>
        </p:spPr>
      </p:pic>
      <p:pic>
        <p:nvPicPr>
          <p:cNvPr id="2053" name="Picture 5" descr="D:\музей ложки\IMG_20201118_14173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1628800"/>
            <a:ext cx="1872208" cy="2496278"/>
          </a:xfrm>
          <a:prstGeom prst="rect">
            <a:avLst/>
          </a:prstGeom>
          <a:noFill/>
        </p:spPr>
      </p:pic>
      <p:pic>
        <p:nvPicPr>
          <p:cNvPr id="8" name="Picture 6" descr="D:\музей ложки\IMG_20201118_14164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3848" y="4653136"/>
            <a:ext cx="2483768" cy="1862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1722</TotalTime>
  <Words>352</Words>
  <Application>Microsoft Office PowerPoint</Application>
  <PresentationFormat>Экран (4:3)</PresentationFormat>
  <Paragraphs>38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Муниципальное автономое дошкольное образовательное учреждение «Детский сад № 72»</vt:lpstr>
      <vt:lpstr>Слайд 2</vt:lpstr>
      <vt:lpstr>Слайд 3</vt:lpstr>
      <vt:lpstr>Актуальность создания мини-музея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Физическое развитие Игры эстафеты: «Донеси не урони» </vt:lpstr>
      <vt:lpstr>Методический материал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 4 «Лебёдушка» общеразвивающего вида г.о. Стрежевой Томской области</dc:title>
  <dc:creator>User</dc:creator>
  <cp:lastModifiedBy>Пользователь</cp:lastModifiedBy>
  <cp:revision>204</cp:revision>
  <dcterms:created xsi:type="dcterms:W3CDTF">2014-05-05T23:43:07Z</dcterms:created>
  <dcterms:modified xsi:type="dcterms:W3CDTF">2020-11-18T16:02:42Z</dcterms:modified>
</cp:coreProperties>
</file>