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87" r:id="rId3"/>
    <p:sldId id="286" r:id="rId4"/>
    <p:sldId id="257" r:id="rId5"/>
    <p:sldId id="258" r:id="rId6"/>
    <p:sldId id="284" r:id="rId7"/>
    <p:sldId id="268" r:id="rId8"/>
    <p:sldId id="285" r:id="rId9"/>
    <p:sldId id="275" r:id="rId10"/>
    <p:sldId id="281" r:id="rId11"/>
    <p:sldId id="270" r:id="rId12"/>
    <p:sldId id="262" r:id="rId13"/>
    <p:sldId id="263" r:id="rId14"/>
    <p:sldId id="282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AEAA-2311-46A0-A307-4D2246B937E8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85FD-D11C-4E95-A388-7474BD6B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C85FD-D11C-4E95-A388-7474BD6B0A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8313" y="260350"/>
            <a:ext cx="8207375" cy="86518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автономое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дошкольное образовательное учреждение «Детский сад №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72»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8177562" cy="3096344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Мини-музей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«Барыня ложка»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(старшая группа)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507" y="4590256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Дехтярева Татьяна Алексеевна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500702"/>
            <a:ext cx="5381069" cy="48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Березники,2020 г.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560751"/>
            <a:ext cx="1944216" cy="19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2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60649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В режимных моментах (в самостоятельной деятельности) воспитанники разворачивают сюжетно-ролевые игры (ярмарка ложек, семья, кафе) с использованием экспонатов мини-музея 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25382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843807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2904323" cy="217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365104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583766"/>
            <a:ext cx="1088907" cy="108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215106"/>
          </a:xfrm>
        </p:spPr>
        <p:txBody>
          <a:bodyPr>
            <a:noAutofit/>
          </a:bodyPr>
          <a:lstStyle/>
          <a:p>
            <a:pPr marL="68580" indent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происхождением ложки, классификация ложек, как столовых приборов, правила сервировки стола, знакомство с разным назначением ложки: обувные, сувенирные, специальные (для заварки чая, мороженого, специй и т. д. ФЭМП: «Чья ложка больше»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2070230" cy="27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97693"/>
            <a:ext cx="2070230" cy="27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29118">
            <a:off x="278906" y="2697147"/>
            <a:ext cx="2888837" cy="216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G_1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24890">
            <a:off x="5792432" y="2555135"/>
            <a:ext cx="2904963" cy="1990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43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8568952" cy="1643074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Экспериментально-исследовательская деятельность: знакомство со свойствами материалов, из которых изготовлены ложки.</a:t>
            </a:r>
            <a:endParaRPr lang="ru-RU" sz="28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1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5913" y="2131153"/>
            <a:ext cx="5486367" cy="4009222"/>
          </a:xfrm>
          <a:prstGeom prst="rect">
            <a:avLst/>
          </a:prstGeom>
        </p:spPr>
      </p:pic>
      <p:pic>
        <p:nvPicPr>
          <p:cNvPr id="4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155877"/>
            <a:ext cx="1422139" cy="141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454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178595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 эстетическое развитие:</a:t>
            </a:r>
          </a:p>
          <a:p>
            <a:pPr marL="68580" indent="0">
              <a:buNone/>
            </a:pP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-Рассматривание иллюстративного материала.</a:t>
            </a:r>
          </a:p>
          <a:p>
            <a:pPr>
              <a:buNone/>
            </a:pPr>
            <a:r>
              <a:rPr lang="ru-RU" sz="2000" dirty="0" smtClean="0"/>
              <a:t>-Слушание и просмотр музыкальных композиций ансамблей ложкарей.</a:t>
            </a:r>
          </a:p>
          <a:p>
            <a:pPr>
              <a:buNone/>
            </a:pPr>
            <a:r>
              <a:rPr lang="ru-RU" sz="2000" dirty="0" smtClean="0"/>
              <a:t>-Обучение игре на ложках под руководством музыкального руководителя.</a:t>
            </a:r>
          </a:p>
          <a:p>
            <a:pPr marL="68580" indent="0">
              <a:buFont typeface="Arial" pitchFamily="34" charset="0"/>
              <a:buChar char="•"/>
            </a:pPr>
            <a:endParaRPr lang="ru-RU" sz="2800" b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:\DCIM\139___02\IMG_1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6827">
            <a:off x="1787318" y="2228130"/>
            <a:ext cx="2520342" cy="1890256"/>
          </a:xfrm>
          <a:prstGeom prst="rect">
            <a:avLst/>
          </a:prstGeom>
          <a:noFill/>
        </p:spPr>
      </p:pic>
      <p:pic>
        <p:nvPicPr>
          <p:cNvPr id="6" name="Picture 2" descr="H:\DCIM\139___02\IMG_1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3032">
            <a:off x="4635030" y="2273881"/>
            <a:ext cx="2637908" cy="180149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9309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87294">
            <a:off x="334449" y="4039303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45057">
            <a:off x="6698599" y="3778171"/>
            <a:ext cx="2160897" cy="2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22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эстафеты: «Донеси не урони»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25144"/>
            <a:ext cx="1854187" cy="184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материал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201118_141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585258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05064"/>
            <a:ext cx="1854187" cy="184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узей ложки\IMG_20201118_14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18704" y="529568"/>
            <a:ext cx="2706959" cy="360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музей ложки\IMG_20201118_141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148068" y="3556790"/>
            <a:ext cx="2257600" cy="301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музей ложки\IMG_20201118_141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52053" y="1076739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869160"/>
            <a:ext cx="1224136" cy="122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узей ложки\IMG_20201118_141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302478" cy="573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25144"/>
            <a:ext cx="1854187" cy="184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узей ложки\IMG_20201118_141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940511"/>
            <a:ext cx="1638163" cy="163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Актуальность создания мини-музея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234354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Мини-музеи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садах представляют ценность содержанием проводимой воспитательной работы с детьми. </a:t>
            </a:r>
            <a:endParaRPr lang="ru-RU" sz="2400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мини–музея в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учреждении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свои преимущества,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чувствуют свою причастность к мини-музею: они участвуют в обсуждении его тематики, приносят из дома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или изготавливают совместно </a:t>
            </a:r>
          </a:p>
          <a:p>
            <a:pPr marL="68580" indent="0" algn="ctr"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взрослыми. </a:t>
            </a:r>
          </a:p>
          <a:p>
            <a:pPr marL="68580" indent="0" algn="ctr"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создан в группе, можно посещать каждый день, самому менять, переставлять экспонаты, брать их в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руки, рассматривать, делиться впечатлениями со сверстниками </a:t>
            </a:r>
          </a:p>
          <a:p>
            <a:pPr marL="68580" indent="0" algn="ctr">
              <a:buNone/>
            </a:pP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коммуникации,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воспитателя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детей и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семей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ctr">
              <a:buNone/>
            </a:pP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5446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мини-музея в коробке, как средства формирования начал коммуникативной компетентности старших дошкольников, </a:t>
            </a:r>
            <a:r>
              <a:rPr lang="ru-RU" sz="2400" dirty="0" smtClean="0"/>
              <a:t>прививать устойчивый познавательный интерес детей к процессу открытия новых, необычных знаний о знакомом предмете – ложке. </a:t>
            </a:r>
          </a:p>
          <a:p>
            <a:pPr marL="68580" indent="0" algn="ctr">
              <a:buNone/>
            </a:pPr>
            <a:endParaRPr lang="ru-RU" sz="2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17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84984"/>
            <a:ext cx="4500563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725144"/>
            <a:ext cx="1854187" cy="184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452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социально-коммуникативной компетентности и познавательных способностей воспитанников.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разнообразием экспонатов, их назначением,  историей и происхождением ложки, различными материалами. 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нравственно-патриотических чувств через знакомство с декоративно-прикладным искусством – хохломская роспись.</a:t>
            </a:r>
          </a:p>
          <a:p>
            <a:pPr lvl="0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работы с родителями.</a:t>
            </a:r>
          </a:p>
          <a:p>
            <a:pPr lvl="0"/>
            <a:endParaRPr lang="ru-RU" sz="2800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9" descr="17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941168"/>
            <a:ext cx="2808114" cy="16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5856" y="2636912"/>
            <a:ext cx="288032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Мини-музей «Барыня ложка»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620688"/>
            <a:ext cx="2714643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08866" y="2884413"/>
            <a:ext cx="2320852" cy="13051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2786058"/>
            <a:ext cx="2486650" cy="13630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1426" y="5013176"/>
            <a:ext cx="2304256" cy="12241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2890058" y="3356992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459755" y="2076397"/>
            <a:ext cx="368506" cy="4942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59755" y="4509120"/>
            <a:ext cx="36850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181904" y="3356991"/>
            <a:ext cx="36003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227666"/>
            <a:ext cx="1350131" cy="134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34237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DCIM\100OLYMP\P2210351.JPG"/>
          <p:cNvPicPr>
            <a:picLocks noChangeAspect="1" noChangeArrowheads="1"/>
          </p:cNvPicPr>
          <p:nvPr/>
        </p:nvPicPr>
        <p:blipFill>
          <a:blip r:embed="rId2" cstate="print"/>
          <a:srcRect t="18382" r="955" b="11769"/>
          <a:stretch>
            <a:fillRect/>
          </a:stretch>
        </p:blipFill>
        <p:spPr bwMode="auto">
          <a:xfrm>
            <a:off x="755576" y="1124744"/>
            <a:ext cx="7488832" cy="489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музей ложки\музей ложки\Z_BZgvkvl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350131" cy="134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7"/>
            <a:ext cx="7772400" cy="22860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Социально - коммуникативное развитие:</a:t>
            </a:r>
          </a:p>
          <a:p>
            <a:pPr>
              <a:buNone/>
            </a:pPr>
            <a:r>
              <a:rPr lang="ru-RU" dirty="0" smtClean="0"/>
              <a:t>    Сбор экспонатов совместно с детьми и родителями. </a:t>
            </a:r>
          </a:p>
          <a:p>
            <a:pPr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23117" r="-221" b="9550"/>
          <a:stretch>
            <a:fillRect/>
          </a:stretch>
        </p:blipFill>
        <p:spPr bwMode="auto">
          <a:xfrm rot="20780059">
            <a:off x="127689" y="4533489"/>
            <a:ext cx="2814521" cy="141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3247">
            <a:off x="6192091" y="1480556"/>
            <a:ext cx="2711641" cy="20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365104"/>
            <a:ext cx="2939819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5" descr="IMG_20201118_1417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89568" y="1522800"/>
            <a:ext cx="2364195" cy="3152260"/>
          </a:xfrm>
          <a:prstGeom prst="rect">
            <a:avLst/>
          </a:prstGeom>
        </p:spPr>
      </p:pic>
      <p:pic>
        <p:nvPicPr>
          <p:cNvPr id="2053" name="Picture 5" descr="D:\музей ложки\IMG_20201118_1417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628800"/>
            <a:ext cx="1872208" cy="2496278"/>
          </a:xfrm>
          <a:prstGeom prst="rect">
            <a:avLst/>
          </a:prstGeom>
          <a:noFill/>
        </p:spPr>
      </p:pic>
      <p:pic>
        <p:nvPicPr>
          <p:cNvPr id="8" name="Picture 6" descr="D:\музей ложки\IMG_20201118_1416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653136"/>
            <a:ext cx="2483768" cy="186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1722</TotalTime>
  <Words>352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автономое дошкольное образовательное учреждение «Детский сад № 72»</vt:lpstr>
      <vt:lpstr>Слайд 2</vt:lpstr>
      <vt:lpstr>Слайд 3</vt:lpstr>
      <vt:lpstr>Актуальность создания мини-музея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Физическое развитие Игры эстафеты: «Донеси не урони» </vt:lpstr>
      <vt:lpstr>Методический материал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4 «Лебёдушка» общеразвивающего вида г.о. Стрежевой Томской области</dc:title>
  <dc:creator>User</dc:creator>
  <cp:lastModifiedBy>Пользователь</cp:lastModifiedBy>
  <cp:revision>204</cp:revision>
  <dcterms:created xsi:type="dcterms:W3CDTF">2014-05-05T23:43:07Z</dcterms:created>
  <dcterms:modified xsi:type="dcterms:W3CDTF">2020-11-18T16:02:42Z</dcterms:modified>
</cp:coreProperties>
</file>