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57" r:id="rId4"/>
    <p:sldId id="259" r:id="rId5"/>
    <p:sldId id="258" r:id="rId6"/>
    <p:sldId id="262" r:id="rId7"/>
    <p:sldId id="263" r:id="rId8"/>
    <p:sldId id="260" r:id="rId9"/>
    <p:sldId id="265" r:id="rId10"/>
    <p:sldId id="264" r:id="rId11"/>
    <p:sldId id="267" r:id="rId12"/>
    <p:sldId id="268" r:id="rId13"/>
    <p:sldId id="269" r:id="rId14"/>
    <p:sldId id="271" r:id="rId15"/>
    <p:sldId id="274" r:id="rId16"/>
    <p:sldId id="270" r:id="rId17"/>
    <p:sldId id="272" r:id="rId18"/>
    <p:sldId id="273" r:id="rId19"/>
    <p:sldId id="275" r:id="rId20"/>
    <p:sldId id="276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14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235" t="12422" r="29722" b="1572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1470025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«Детский сад №72»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899592" y="2708920"/>
            <a:ext cx="7488832" cy="331236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Диафильм - </a:t>
            </a:r>
            <a:r>
              <a:rPr lang="ru-RU" sz="1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вербатим</a:t>
            </a:r>
            <a:endParaRPr lang="ru-RU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</a:rPr>
              <a:t>История любви в истории Победы</a:t>
            </a:r>
          </a:p>
          <a:p>
            <a:r>
              <a:rPr lang="ru-RU" sz="4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«Лучше своей Тоньки –</a:t>
            </a:r>
          </a:p>
          <a:p>
            <a:r>
              <a:rPr lang="ru-RU" sz="4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 кого не нашел..»</a:t>
            </a:r>
          </a:p>
          <a:p>
            <a:r>
              <a:rPr lang="ru-RU" sz="2000" i="1" dirty="0" smtClean="0"/>
              <a:t> из воспоминаний </a:t>
            </a:r>
            <a:r>
              <a:rPr lang="ru-RU" sz="2000" i="1" dirty="0" err="1" smtClean="0"/>
              <a:t>Сизова</a:t>
            </a:r>
            <a:r>
              <a:rPr lang="ru-RU" sz="2000" i="1" dirty="0" smtClean="0"/>
              <a:t> Пётра Павловича</a:t>
            </a:r>
          </a:p>
          <a:p>
            <a:r>
              <a:rPr lang="ru-RU" sz="2000" i="1" dirty="0" smtClean="0"/>
              <a:t> о своей жене Антонине Александровне</a:t>
            </a:r>
            <a:endParaRPr lang="ru-RU" sz="2000" i="1" dirty="0"/>
          </a:p>
        </p:txBody>
      </p:sp>
      <p:pic>
        <p:nvPicPr>
          <p:cNvPr id="1029" name="Picture 5" descr="http://www.uraledu.ru/files/images/_2_1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7" b="22412"/>
          <a:stretch>
            <a:fillRect/>
          </a:stretch>
        </p:blipFill>
        <p:spPr bwMode="auto">
          <a:xfrm>
            <a:off x="2771800" y="1484784"/>
            <a:ext cx="3779912" cy="114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235" t="12422" r="29722" b="1572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6916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cs typeface="Times New Roman" pitchFamily="18" charset="0"/>
              </a:rPr>
              <a:t>На войне ведь так:  ты убьешь — или тебя убьют. </a:t>
            </a:r>
            <a:br>
              <a:rPr lang="ru-RU" sz="2000" dirty="0" smtClean="0">
                <a:cs typeface="Times New Roman" pitchFamily="18" charset="0"/>
              </a:rPr>
            </a:br>
            <a:r>
              <a:rPr lang="ru-RU" sz="2000" dirty="0" smtClean="0">
                <a:cs typeface="Times New Roman" pitchFamily="18" charset="0"/>
              </a:rPr>
              <a:t>Страшно было? Конечно.</a:t>
            </a:r>
            <a:endParaRPr lang="ru-RU" sz="2000" dirty="0">
              <a:cs typeface="Times New Roman" pitchFamily="18" charset="0"/>
            </a:endParaRPr>
          </a:p>
        </p:txBody>
      </p:sp>
      <p:pic>
        <p:nvPicPr>
          <p:cNvPr id="10242" name="Picture 2" descr="C:\Users\Светулёк\Desktop\вербатим\20220217_1046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332656"/>
            <a:ext cx="6264696" cy="4698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235" t="12422" r="29722" b="1572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6916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Дня через три получил ранение  в бою</a:t>
            </a:r>
            <a:endParaRPr lang="ru-RU" sz="2000" dirty="0"/>
          </a:p>
        </p:txBody>
      </p:sp>
      <p:pic>
        <p:nvPicPr>
          <p:cNvPr id="11266" name="Picture 2" descr="C:\Users\Светулёк\Desktop\вербатим\20220217_1046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3133" y="404664"/>
            <a:ext cx="6432715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235" t="12422" r="29722" b="1572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6916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При каждом случае, с оказией старался весточку ей отправить,</a:t>
            </a:r>
            <a:br>
              <a:rPr lang="ru-RU" sz="2000" dirty="0" smtClean="0"/>
            </a:br>
            <a:r>
              <a:rPr lang="ru-RU" sz="2000" dirty="0" smtClean="0"/>
              <a:t> мол воюю, живой.</a:t>
            </a:r>
            <a:endParaRPr lang="ru-RU" sz="2000" dirty="0"/>
          </a:p>
        </p:txBody>
      </p:sp>
      <p:pic>
        <p:nvPicPr>
          <p:cNvPr id="13314" name="Picture 2" descr="C:\Users\Светулёк\Desktop\вербатим\20220217_1052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3" y="476672"/>
            <a:ext cx="6240693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235" t="12422" r="29722" b="1572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6916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Может меня только эти мысли о ней и спасали, да оберегали от смерти…</a:t>
            </a:r>
            <a:endParaRPr lang="ru-RU" sz="2000" dirty="0"/>
          </a:p>
        </p:txBody>
      </p:sp>
      <p:pic>
        <p:nvPicPr>
          <p:cNvPr id="14338" name="Picture 2" descr="C:\Users\Светулёк\Desktop\вербатим\20220217_1054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476672"/>
            <a:ext cx="3435846" cy="4581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235" t="12422" r="29722" b="1572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085184"/>
            <a:ext cx="8229600" cy="1143000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И Тонька моя прошла войну … не с оружием в руках - она была медсестрой в санбате.</a:t>
            </a:r>
            <a:endParaRPr lang="ru-RU" dirty="0"/>
          </a:p>
        </p:txBody>
      </p:sp>
      <p:pic>
        <p:nvPicPr>
          <p:cNvPr id="15362" name="Picture 2" descr="C:\Users\Светулёк\Desktop\вербатим\20220217_1128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476671"/>
            <a:ext cx="6408712" cy="4536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235" t="12422" r="29722" b="1572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C:\Users\Светулёк\Desktop\вербатим\20220217_1107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404664"/>
            <a:ext cx="6048672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7544" y="5085184"/>
            <a:ext cx="8229600" cy="92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 боями прошел до конца войны, был командиром стрелкового взвода, саперного. Ходил в разведку. Получал боевые награды – два ордена Красного Знамени, три медали «За отвагу»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235" t="12422" r="29722" b="1572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6916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Ехал домой, к Тоньке своей спешил.. </a:t>
            </a:r>
            <a:br>
              <a:rPr lang="ru-RU" sz="2000" dirty="0" smtClean="0"/>
            </a:br>
            <a:r>
              <a:rPr lang="ru-RU" sz="2000" dirty="0" smtClean="0"/>
              <a:t>А она ждала, моя Тонька…. лучше нее ни кого и  нет…</a:t>
            </a:r>
            <a:endParaRPr lang="ru-RU" sz="2000" dirty="0"/>
          </a:p>
        </p:txBody>
      </p:sp>
      <p:pic>
        <p:nvPicPr>
          <p:cNvPr id="17410" name="Picture 2" descr="C:\Users\Светулёк\Desktop\вербатим\20220217_1108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404664"/>
            <a:ext cx="6264696" cy="4698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235" t="12422" r="29722" b="1572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C:\Users\Светулёк\Desktop\вербатим\20220217_1109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476672"/>
            <a:ext cx="5856651" cy="4392488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67544" y="5157192"/>
            <a:ext cx="8229600" cy="92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Как-то мне везло, что с фронта вернулся живым. 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 мог еще погибнуть, и даже не в бою.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235" t="12422" r="29722" b="1572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69160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dirty="0" smtClean="0"/>
              <a:t>настоящая любовь - это желание и умение отдавать, жертвовать, дарить счастье другому человеку. И не ждать ничего взамен.</a:t>
            </a:r>
            <a:endParaRPr lang="ru-RU" sz="2000" dirty="0"/>
          </a:p>
        </p:txBody>
      </p:sp>
      <p:pic>
        <p:nvPicPr>
          <p:cNvPr id="19459" name="Picture 3" descr="C:\Users\Светулёк\Desktop\вербатим\20220217_111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404664"/>
            <a:ext cx="6408712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235" t="12422" r="29722" b="1572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6916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Война то закончилась, а дел было еще </a:t>
            </a:r>
            <a:r>
              <a:rPr lang="ru-RU" sz="2000" dirty="0" err="1" smtClean="0"/>
              <a:t>ого-го</a:t>
            </a:r>
            <a:r>
              <a:rPr lang="ru-RU" sz="2000" dirty="0" smtClean="0"/>
              <a:t>… страну поднимать… но с Тонькой моей –все мне по плечу было…</a:t>
            </a:r>
            <a:endParaRPr lang="ru-RU" sz="2000" dirty="0"/>
          </a:p>
        </p:txBody>
      </p:sp>
      <p:pic>
        <p:nvPicPr>
          <p:cNvPr id="20482" name="Picture 2" descr="C:\Users\Светулёк\Desktop\вербатим\20220217_111457.jpg"/>
          <p:cNvPicPr>
            <a:picLocks noChangeAspect="1" noChangeArrowheads="1"/>
          </p:cNvPicPr>
          <p:nvPr/>
        </p:nvPicPr>
        <p:blipFill>
          <a:blip r:embed="rId3" cstate="print"/>
          <a:srcRect l="3774" r="-638" b="22844"/>
          <a:stretch>
            <a:fillRect/>
          </a:stretch>
        </p:blipFill>
        <p:spPr bwMode="auto">
          <a:xfrm>
            <a:off x="827584" y="476671"/>
            <a:ext cx="7632848" cy="45598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235" t="12422" r="29722" b="1572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085184"/>
            <a:ext cx="8229600" cy="926976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Проклятая война, сколько горя принесла людям.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Светулёк\Desktop\вербатим\20220217_103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76672"/>
            <a:ext cx="6264696" cy="4698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235" t="12422" r="29722" b="1572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6916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Жаль что фотокарточек нет….</a:t>
            </a:r>
            <a:endParaRPr lang="ru-RU" sz="2000" dirty="0"/>
          </a:p>
        </p:txBody>
      </p:sp>
      <p:pic>
        <p:nvPicPr>
          <p:cNvPr id="21506" name="Picture 2" descr="C:\Users\Светулёк\Desktop\вербатим\20220217_1115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476672"/>
            <a:ext cx="5904656" cy="4428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235" t="12422" r="29722" b="1572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6916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Пройдя через все военные тяготы, оба мы  остались живы. Она - в тылу, в санбате, а я - на фронте, сражаясь за Родину.</a:t>
            </a:r>
            <a:endParaRPr lang="ru-RU" sz="2000" dirty="0"/>
          </a:p>
        </p:txBody>
      </p:sp>
      <p:pic>
        <p:nvPicPr>
          <p:cNvPr id="22530" name="Picture 2" descr="C:\Users\Светулёк\Desktop\вербатим\20220217_1116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404664"/>
            <a:ext cx="6264696" cy="4698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235" t="12422" r="29722" b="1572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6916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Я сейчас вспоминаю и сам не верю, как это удалось! </a:t>
            </a:r>
            <a:br>
              <a:rPr lang="ru-RU" sz="2000" dirty="0" smtClean="0"/>
            </a:br>
            <a:r>
              <a:rPr lang="ru-RU" sz="2000" dirty="0" smtClean="0"/>
              <a:t>А лучше Тоньки своей ни кого не нашел!</a:t>
            </a:r>
            <a:endParaRPr lang="ru-RU" sz="2000" dirty="0"/>
          </a:p>
        </p:txBody>
      </p:sp>
      <p:pic>
        <p:nvPicPr>
          <p:cNvPr id="23554" name="Picture 2" descr="C:\Users\Светулёк\Desktop\вербатим\20220217_1117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404664"/>
            <a:ext cx="6336704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235" t="12422" r="29722" b="1572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496944" cy="5391472"/>
          </a:xfrm>
        </p:spPr>
        <p:txBody>
          <a:bodyPr>
            <a:normAutofit/>
          </a:bodyPr>
          <a:lstStyle/>
          <a:p>
            <a:r>
              <a:rPr lang="ru-RU" sz="3200" b="1" i="1" u="sng" dirty="0" smtClean="0">
                <a:latin typeface="Times New Roman" pitchFamily="18" charset="0"/>
                <a:cs typeface="Times New Roman" pitchFamily="18" charset="0"/>
              </a:rPr>
              <a:t>Участники: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Сизов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Пётр Павлович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Сумин Макар,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Антонина Александровна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Мосейчук Алена,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воспитанники подготовительных к школе групп №2 и №5,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u="sng" dirty="0" smtClean="0">
                <a:latin typeface="Times New Roman" pitchFamily="18" charset="0"/>
                <a:cs typeface="Times New Roman" pitchFamily="18" charset="0"/>
              </a:rPr>
              <a:t>педагоги: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Дехтярева Т.А.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Рылова С.О.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Анашкина М.В.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235" t="12422" r="29722" b="1572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301208"/>
            <a:ext cx="8229600" cy="71095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В армию меня призвали в конце 41-го. С месяц подучили. 23 февраля в 1942-м — воинская присяга — и на фронт.</a:t>
            </a:r>
            <a:endParaRPr lang="ru-RU" sz="2000" dirty="0"/>
          </a:p>
        </p:txBody>
      </p:sp>
      <p:pic>
        <p:nvPicPr>
          <p:cNvPr id="2050" name="Picture 2" descr="C:\Users\Светулёк\Desktop\вербатим\20220217_1032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548680"/>
            <a:ext cx="6336704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235" t="12422" r="29722" b="1572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69160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dirty="0" smtClean="0"/>
              <a:t>Я уходил на фронт после нескольких месяцев счастливой супружеской жизни. Тонька поддерживала меня во всех  делах и сама трудилась, не покладая рук. Мы любили друг друга и расставались с болью в сердце.</a:t>
            </a:r>
            <a:endParaRPr lang="ru-RU" sz="2000" dirty="0"/>
          </a:p>
        </p:txBody>
      </p:sp>
      <p:pic>
        <p:nvPicPr>
          <p:cNvPr id="4098" name="Picture 2" descr="C:\Users\Светулёк\Desktop\вербатим\20220217_1035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548680"/>
            <a:ext cx="5976664" cy="4482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235" t="12422" r="29722" b="1572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69160"/>
            <a:ext cx="8229600" cy="1440160"/>
          </a:xfrm>
        </p:spPr>
        <p:txBody>
          <a:bodyPr>
            <a:noAutofit/>
          </a:bodyPr>
          <a:lstStyle/>
          <a:p>
            <a:r>
              <a:rPr lang="ru-RU" sz="2000" dirty="0" smtClean="0"/>
              <a:t>Уезжая на фронт, мы дали клятву: никаких романов там не будет.</a:t>
            </a:r>
            <a:br>
              <a:rPr lang="ru-RU" sz="2000" dirty="0" smtClean="0"/>
            </a:br>
            <a:r>
              <a:rPr lang="ru-RU" sz="2000" dirty="0" smtClean="0"/>
              <a:t> Все будет, если мы уцелеем, после войны. </a:t>
            </a:r>
            <a:endParaRPr lang="ru-RU" sz="2000" dirty="0"/>
          </a:p>
        </p:txBody>
      </p:sp>
      <p:pic>
        <p:nvPicPr>
          <p:cNvPr id="3074" name="Picture 2" descr="C:\Users\Светулёк\Desktop\вербатим\20220217_1033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476672"/>
            <a:ext cx="6228184" cy="4671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235" t="12422" r="29722" b="1572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941168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  </a:t>
            </a:r>
            <a:r>
              <a:rPr lang="ru-RU" sz="2200" dirty="0" smtClean="0"/>
              <a:t>Посадили  нас в эшелоны и отправили под Воронеж. </a:t>
            </a:r>
            <a:endParaRPr lang="ru-RU" sz="2200" dirty="0"/>
          </a:p>
        </p:txBody>
      </p:sp>
      <p:pic>
        <p:nvPicPr>
          <p:cNvPr id="5122" name="Picture 2" descr="C:\Users\Светулёк\Desktop\вербатим\20220217_1037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548680"/>
            <a:ext cx="6120680" cy="4590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235" t="12422" r="29722" b="1572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6916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Прощались и проститься не могли… </a:t>
            </a:r>
            <a:br>
              <a:rPr lang="ru-RU" sz="2000" dirty="0" smtClean="0"/>
            </a:br>
            <a:r>
              <a:rPr lang="ru-RU" sz="2000" dirty="0" smtClean="0"/>
              <a:t>до сих пор помню как слезы Тоньки на глазах своих сдерживала..</a:t>
            </a:r>
            <a:endParaRPr lang="ru-RU" sz="2000" dirty="0"/>
          </a:p>
        </p:txBody>
      </p:sp>
      <p:pic>
        <p:nvPicPr>
          <p:cNvPr id="6146" name="Picture 2" descr="C:\Users\Светулёк\Desktop\вербатим\20220217_104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5643" y="476672"/>
            <a:ext cx="6240693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235" t="12422" r="29722" b="1572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6916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Лучше своей Тоньки – ни кого не нашел..</a:t>
            </a:r>
            <a:endParaRPr lang="ru-RU" sz="2000" dirty="0"/>
          </a:p>
        </p:txBody>
      </p:sp>
      <p:pic>
        <p:nvPicPr>
          <p:cNvPr id="8194" name="Picture 2" descr="C:\Users\Светулёк\Desktop\вербатим\20220217_1042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404664"/>
            <a:ext cx="6192688" cy="4644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235" t="12422" r="29722" b="1572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013176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На войне к примеру, приказ командира — взять вон тот дом. </a:t>
            </a:r>
            <a:br>
              <a:rPr lang="ru-RU" sz="2000" dirty="0" smtClean="0"/>
            </a:br>
            <a:r>
              <a:rPr lang="ru-RU" sz="2000" dirty="0" smtClean="0"/>
              <a:t>Пошли, взяли, из десятка товарищей половина полегла там.</a:t>
            </a:r>
            <a:br>
              <a:rPr lang="ru-RU" sz="2000" dirty="0" smtClean="0"/>
            </a:br>
            <a:r>
              <a:rPr lang="ru-RU" sz="2000" dirty="0" smtClean="0"/>
              <a:t> Порой и захоронить не удавалось.</a:t>
            </a:r>
            <a:endParaRPr lang="ru-RU" sz="2000" dirty="0"/>
          </a:p>
        </p:txBody>
      </p:sp>
      <p:pic>
        <p:nvPicPr>
          <p:cNvPr id="9218" name="Picture 2" descr="C:\Users\Светулёк\Desktop\вербатим\20220217_1044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404664"/>
            <a:ext cx="6144682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339</Words>
  <Application>Microsoft Office PowerPoint</Application>
  <PresentationFormat>Экран (4:3)</PresentationFormat>
  <Paragraphs>29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Муниципальное автономное дошкольное образовательное учреждение «Детский сад №72»</vt:lpstr>
      <vt:lpstr>Проклятая война, сколько горя принесла людям.</vt:lpstr>
      <vt:lpstr>В армию меня призвали в конце 41-го. С месяц подучили. 23 февраля в 1942-м — воинская присяга — и на фронт.</vt:lpstr>
      <vt:lpstr>Я уходил на фронт после нескольких месяцев счастливой супружеской жизни. Тонька поддерживала меня во всех  делах и сама трудилась, не покладая рук. Мы любили друг друга и расставались с болью в сердце.</vt:lpstr>
      <vt:lpstr>Уезжая на фронт, мы дали клятву: никаких романов там не будет.  Все будет, если мы уцелеем, после войны. </vt:lpstr>
      <vt:lpstr>  Посадили  нас в эшелоны и отправили под Воронеж. </vt:lpstr>
      <vt:lpstr>Прощались и проститься не могли…  до сих пор помню как слезы Тоньки на глазах своих сдерживала..</vt:lpstr>
      <vt:lpstr>Лучше своей Тоньки – ни кого не нашел..</vt:lpstr>
      <vt:lpstr>На войне к примеру, приказ командира — взять вон тот дом.  Пошли, взяли, из десятка товарищей половина полегла там.  Порой и захоронить не удавалось.</vt:lpstr>
      <vt:lpstr>На войне ведь так:  ты убьешь — или тебя убьют.  Страшно было? Конечно.</vt:lpstr>
      <vt:lpstr>Дня через три получил ранение  в бою</vt:lpstr>
      <vt:lpstr>При каждом случае, с оказией старался весточку ей отправить,  мол воюю, живой.</vt:lpstr>
      <vt:lpstr>Может меня только эти мысли о ней и спасали, да оберегали от смерти…</vt:lpstr>
      <vt:lpstr>И Тонька моя прошла войну … не с оружием в руках - она была медсестрой в санбате.</vt:lpstr>
      <vt:lpstr>Слайд 15</vt:lpstr>
      <vt:lpstr>Ехал домой, к Тоньке своей спешил..  А она ждала, моя Тонька…. лучше нее ни кого и  нет…</vt:lpstr>
      <vt:lpstr>Слайд 17</vt:lpstr>
      <vt:lpstr>настоящая любовь - это желание и умение отдавать, жертвовать, дарить счастье другому человеку. И не ждать ничего взамен.</vt:lpstr>
      <vt:lpstr>Война то закончилась, а дел было еще ого-го… страну поднимать… но с Тонькой моей –все мне по плечу было…</vt:lpstr>
      <vt:lpstr>Жаль что фотокарточек нет….</vt:lpstr>
      <vt:lpstr>Пройдя через все военные тяготы, оба мы  остались живы. Она - в тылу, в санбате, а я - на фронте, сражаясь за Родину.</vt:lpstr>
      <vt:lpstr>Я сейчас вспоминаю и сам не верю, как это удалось!  А лучше Тоньки своей ни кого не нашел!</vt:lpstr>
      <vt:lpstr>Участники: Сизов Пётр Павлович- Сумин Макар, Антонина Александровна - Мосейчук Алена, и воспитанники подготовительных к школе групп №2 и №5, педагоги:  Дехтярева Т.А. Рылова С.О. Анашкина М.В.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Светулёк</dc:creator>
  <cp:lastModifiedBy>Светулёк</cp:lastModifiedBy>
  <cp:revision>14</cp:revision>
  <dcterms:created xsi:type="dcterms:W3CDTF">2022-02-17T12:42:28Z</dcterms:created>
  <dcterms:modified xsi:type="dcterms:W3CDTF">2022-02-18T06:15:21Z</dcterms:modified>
</cp:coreProperties>
</file>