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E057"/>
    <a:srgbClr val="0000FF"/>
    <a:srgbClr val="FFFFFF"/>
    <a:srgbClr val="0C7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2" y="-27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5FEC-E824-4D35-99CF-43A9A3C25D62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62AD-BD2B-49DB-A70D-D43682E06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2" y="13692"/>
            <a:ext cx="9933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507080" y="216024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3997" r="42293" b="25032"/>
          <a:stretch/>
        </p:blipFill>
        <p:spPr bwMode="auto">
          <a:xfrm>
            <a:off x="3584848" y="313594"/>
            <a:ext cx="2736304" cy="22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безопасные ок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 t="12417" b="7090"/>
          <a:stretch/>
        </p:blipFill>
        <p:spPr bwMode="auto">
          <a:xfrm>
            <a:off x="3942815" y="2660228"/>
            <a:ext cx="1957599" cy="190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6024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7459" y="254803"/>
            <a:ext cx="27171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по-прежнему выпадают из окон, несмотря на принятие два года назад ГОСТа о детской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безопасности. О причинах и профилактике подобных инцидентов, в материале ОКНА МЕДИА Сообщения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выпавших из окон детях появляются в СМИ с пугающей регулярностью. По официальной статистике МВД за 2017 год из 2259 жителей России, погибших от «падения с высоты», более 50% дети, выпавшие из окон. 2018 год – печальная статистика продолжается.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84848" y="4603574"/>
            <a:ext cx="2764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Подводя итог всему вышесказанному хочется отметить, что в абсолютном большинстве случаев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причиной трагедий с малышами виноваты именно взрослые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не оставляйте детей без присмотра, не надейтесь на москитную сетку, позаботьтесь о том, чтобы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купить качественную оконную фурнитуру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вы сможете быть спокойны за безопасность своего ребенка, за его здоровье и жизнь.</a:t>
            </a:r>
          </a:p>
        </p:txBody>
      </p:sp>
      <p:pic>
        <p:nvPicPr>
          <p:cNvPr id="46" name="Picture 12" descr="Картинки по запросу выпавших из окна дете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r="32495" b="11396"/>
          <a:stretch/>
        </p:blipFill>
        <p:spPr bwMode="auto">
          <a:xfrm>
            <a:off x="381077" y="3769295"/>
            <a:ext cx="2449936" cy="275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25208" y="144016"/>
            <a:ext cx="2864768" cy="6597352"/>
          </a:xfrm>
          <a:prstGeom prst="rect">
            <a:avLst/>
          </a:prstGeom>
          <a:noFill/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81092" y="671883"/>
            <a:ext cx="495300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41232" y="1901150"/>
            <a:ext cx="2476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позаботимся о самом ценном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23710" y="254803"/>
            <a:ext cx="2667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Бутовская</a:t>
            </a:r>
            <a:r>
              <a:rPr lang="ru-RU" sz="1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№1»</a:t>
            </a:r>
            <a:endParaRPr lang="ru-RU" sz="1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6" descr="Картинки по запросу ребенок у окна пнг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14936" r="13823" b="13582"/>
          <a:stretch/>
        </p:blipFill>
        <p:spPr bwMode="auto">
          <a:xfrm>
            <a:off x="7257328" y="4109574"/>
            <a:ext cx="2000528" cy="201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185248" y="3769295"/>
            <a:ext cx="233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амятка для родителей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77336" y="6139978"/>
            <a:ext cx="233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Соловьёва М.А.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074896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Picture 2" descr="Картинки по запросу фон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906000" cy="6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080" y="18864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024" y="260648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3200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32720" y="-64466"/>
            <a:ext cx="3994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</a:t>
            </a:r>
            <a:b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620834" y="1268760"/>
            <a:ext cx="1684784" cy="612648"/>
          </a:xfrm>
          <a:prstGeom prst="wedgeRoundRectCallout">
            <a:avLst>
              <a:gd name="adj1" fmla="val -34679"/>
              <a:gd name="adj2" fmla="val 69389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приучайте малышей смотреть в окно!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529120" y="2060848"/>
            <a:ext cx="1684784" cy="491035"/>
          </a:xfrm>
          <a:prstGeom prst="wedgeRoundRectCallout">
            <a:avLst>
              <a:gd name="adj1" fmla="val 32955"/>
              <a:gd name="adj2" fmla="val 78574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Уберите от окон диваны и стулья!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56857" y="2832545"/>
            <a:ext cx="2215956" cy="1820591"/>
          </a:xfrm>
          <a:prstGeom prst="wedgeRoundRectCallout">
            <a:avLst>
              <a:gd name="adj1" fmla="val -39924"/>
              <a:gd name="adj2" fmla="val 59256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успокаивайте себя тем, что ребенок ещё маленький. Даже если он еще не может сам залезать на подоконник, то когда-нибудь у него получится. Лучше, если во время такой попытки вы будете рядом.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016896" y="4941168"/>
            <a:ext cx="2197008" cy="452439"/>
          </a:xfrm>
          <a:prstGeom prst="wedgeRoundRectCallout">
            <a:avLst>
              <a:gd name="adj1" fmla="val 41396"/>
              <a:gd name="adj2" fmla="val 77912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поощряйте игры детей на подоконнике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584849" y="5589240"/>
            <a:ext cx="2174713" cy="936104"/>
          </a:xfrm>
          <a:prstGeom prst="wedgeRoundRectCallout">
            <a:avLst>
              <a:gd name="adj1" fmla="val -38521"/>
              <a:gd name="adj2" fmla="val 63221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Установите на окнах задвижки и ограничители, чтобы ребенок не мог открывать их полностью.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386751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18199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5017276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13" y="589493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5467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18" y="382046"/>
            <a:ext cx="1004705" cy="1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16025" y="238576"/>
            <a:ext cx="28647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Хочется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оудобнее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устроиться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наблюдать, наблюдать, наблюдать…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Согласно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291932"/>
            <a:ext cx="1224136" cy="69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482117" y="3140382"/>
            <a:ext cx="145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</a:t>
            </a:r>
          </a:p>
        </p:txBody>
      </p:sp>
      <p:pic>
        <p:nvPicPr>
          <p:cNvPr id="60" name="Picture 16" descr="фото: москитная сетка не создает защит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3" t="1112" r="28217"/>
          <a:stretch/>
        </p:blipFill>
        <p:spPr bwMode="auto">
          <a:xfrm>
            <a:off x="458878" y="3276839"/>
            <a:ext cx="923026" cy="137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1789" y="4689718"/>
            <a:ext cx="1279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которое уже не раз приводило к трагическим случаям гибели детей. Зачастую москитные сетки сами выпадают из окон из-за ненадежности их креплений.</a:t>
            </a:r>
          </a:p>
        </p:txBody>
      </p:sp>
      <p:pic>
        <p:nvPicPr>
          <p:cNvPr id="62" name="Picture 18" descr="Картинки по запросу ребенок и ок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r="39100" b="31091"/>
          <a:stretch/>
        </p:blipFill>
        <p:spPr bwMode="auto">
          <a:xfrm>
            <a:off x="1677179" y="4959740"/>
            <a:ext cx="1064533" cy="175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Картинки по запросу ребенок и окн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04" y="315552"/>
            <a:ext cx="2515959" cy="15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840401" y="1975480"/>
            <a:ext cx="2690363" cy="2677656"/>
          </a:xfrm>
          <a:prstGeom prst="rect">
            <a:avLst/>
          </a:prstGeom>
          <a:solidFill>
            <a:srgbClr val="0000FF">
              <a:alpha val="1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 Такое стекло при разбитии превращается в мелкие не острые фракции, тем самым защитит ребенка от порезов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Трапеция 64"/>
          <p:cNvSpPr/>
          <p:nvPr/>
        </p:nvSpPr>
        <p:spPr>
          <a:xfrm rot="5400000">
            <a:off x="7431660" y="4074834"/>
            <a:ext cx="761700" cy="1769812"/>
          </a:xfrm>
          <a:prstGeom prst="trapezoid">
            <a:avLst>
              <a:gd name="adj" fmla="val 28264"/>
            </a:avLst>
          </a:prstGeom>
          <a:solidFill>
            <a:srgbClr val="2CE05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Трапеция 65"/>
          <p:cNvSpPr/>
          <p:nvPr/>
        </p:nvSpPr>
        <p:spPr>
          <a:xfrm rot="15830668">
            <a:off x="8035136" y="4509480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рапеция 66"/>
          <p:cNvSpPr/>
          <p:nvPr/>
        </p:nvSpPr>
        <p:spPr>
          <a:xfrm rot="5684303">
            <a:off x="7609360" y="5345924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983765" y="47672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ребёнок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154406">
            <a:off x="7380783" y="5279563"/>
            <a:ext cx="215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ткрытое окно</a:t>
            </a:r>
            <a:endParaRPr lang="ru-RU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309090">
            <a:off x="6973650" y="6166748"/>
            <a:ext cx="23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ОПАСНОСТЬ!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1" name="Плюс 70"/>
          <p:cNvSpPr/>
          <p:nvPr/>
        </p:nvSpPr>
        <p:spPr>
          <a:xfrm>
            <a:off x="7509199" y="5095460"/>
            <a:ext cx="374666" cy="36876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 71"/>
          <p:cNvSpPr/>
          <p:nvPr/>
        </p:nvSpPr>
        <p:spPr>
          <a:xfrm>
            <a:off x="8193360" y="5805264"/>
            <a:ext cx="429180" cy="296352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9392"/>
            <a:ext cx="9907588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324</Words>
  <Application>Microsoft Office PowerPoint</Application>
  <PresentationFormat>Лист A4 (210x297 мм)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2019-04-16T15:59:56Z</dcterms:created>
  <dcterms:modified xsi:type="dcterms:W3CDTF">2019-04-17T14:22:47Z</dcterms:modified>
</cp:coreProperties>
</file>