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5860"/>
            <a:ext cx="7772400" cy="2571767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Мой </a:t>
            </a:r>
            <a:br>
              <a:rPr lang="ru-RU" sz="8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8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Пермский край</a:t>
            </a:r>
            <a:endParaRPr lang="ru-RU" sz="8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857760"/>
            <a:ext cx="3888432" cy="1235536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Подготовила: Рылова Светлана Олеговна, воспитатель МА ДОУ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№72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Анашкина Мания Васильевна, 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воспитатель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МА ДОУ №72</a:t>
            </a:r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г. Березники, Пермский край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 рамках проекта «Мой родной край»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214414" y="285728"/>
            <a:ext cx="6400800" cy="781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Викторина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Крупнейший курорт Урала?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Documents and Settings\Кабинет 14\Рабочий стол\День рождения Пермского края\bf27597721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5715000" cy="464347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000760" y="2214554"/>
            <a:ext cx="3143240" cy="391160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</a:t>
            </a:r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  <a:p>
            <a:pPr algn="ctr">
              <a:buNone/>
            </a:pPr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Качка</a:t>
            </a: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архитектор и живописец, родился в селе Новое Усолье, автор архитектурных памятников Петербурга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2214555"/>
            <a:ext cx="4071966" cy="3143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Андрей Воронихин</a:t>
            </a:r>
            <a:endParaRPr lang="ru-RU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C:\Documents and Settings\Кабинет 14\Рабочий стол\День рождения Пермского края\Вороних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3643338" cy="4711938"/>
          </a:xfrm>
          <a:prstGeom prst="rect">
            <a:avLst/>
          </a:prstGeom>
          <a:noFill/>
        </p:spPr>
      </p:pic>
      <p:pic>
        <p:nvPicPr>
          <p:cNvPr id="10243" name="Picture 3" descr="C:\Documents and Settings\Кабинет 14\Рабочий стол\День рождения Пермского края\kasansoborw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786190"/>
            <a:ext cx="3786214" cy="283335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необычный памятник Пермского края, названный в 2009 г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2214555"/>
            <a:ext cx="3714776" cy="3143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Пуп земли, Кунгур</a:t>
            </a:r>
            <a:endParaRPr lang="ru-RU" sz="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C:\Documents and Settings\Кабинет 14\Рабочий стол\День рождения Пермского края\65efdbeb2b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4929222" cy="396251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Дорога, связавшая Урал и Сибирь, проходила через Соликамск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1857365"/>
            <a:ext cx="3714776" cy="18573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Бабиновский</a:t>
            </a:r>
            <a:endParaRPr lang="ru-RU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тракт</a:t>
            </a:r>
            <a:endParaRPr lang="ru-RU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11500" dirty="0"/>
          </a:p>
        </p:txBody>
      </p:sp>
      <p:pic>
        <p:nvPicPr>
          <p:cNvPr id="12292" name="Picture 4" descr="C:\Documents and Settings\Кабинет 14\Рабочий стол\День рождения Пермского края\баб доро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3854049" cy="5072074"/>
          </a:xfrm>
          <a:prstGeom prst="rect">
            <a:avLst/>
          </a:prstGeom>
          <a:noFill/>
        </p:spPr>
      </p:pic>
      <p:pic>
        <p:nvPicPr>
          <p:cNvPr id="12290" name="Picture 2" descr="C:\Documents and Settings\Кабинет 14\Рабочий стол\День рождения Пермского края\баб дорога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714752"/>
            <a:ext cx="3905250" cy="29337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Крупнейший монастырь в </a:t>
            </a:r>
            <a:r>
              <a:rPr lang="ru-RU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Кунгурском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районе, объект паломничества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2214555"/>
            <a:ext cx="3714776" cy="314327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Белогорский монастырь</a:t>
            </a:r>
            <a:endParaRPr lang="ru-RU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 descr="C:\Documents and Settings\Кабинет 14\Рабочий стол\День рождения Пермского края\белогородск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4714908" cy="456179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Имя, которое носит </a:t>
            </a:r>
            <a:r>
              <a:rPr lang="ru-RU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березниковский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историко-художественный музей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2357429"/>
            <a:ext cx="4286280" cy="300039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честь первого директора </a:t>
            </a: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Коновалова И.Ф.</a:t>
            </a:r>
            <a:endParaRPr lang="ru-RU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C:\Documents and Settings\Кабинет 14\Рабочий стол\День рождения Пермского края\imgB.as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4639268" cy="328614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 деревянного зодчества под открытым небом?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2214555"/>
            <a:ext cx="3714776" cy="3143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Архитектурно-этнографический музей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Хохловка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>
              <a:buNone/>
            </a:pPr>
            <a:endParaRPr lang="ru-RU" sz="4000" dirty="0"/>
          </a:p>
        </p:txBody>
      </p:sp>
      <p:pic>
        <p:nvPicPr>
          <p:cNvPr id="1026" name="Picture 2" descr="C:\Documents and Settings\Кабинет 14\Рабочий стол\День рождения Пермского края\i_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4500594" cy="507442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Государственный заповедник Пермского края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2214555"/>
            <a:ext cx="3714776" cy="3143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Басеги</a:t>
            </a:r>
            <a:endParaRPr lang="ru-RU" sz="115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11500" dirty="0"/>
          </a:p>
        </p:txBody>
      </p:sp>
      <p:pic>
        <p:nvPicPr>
          <p:cNvPr id="2050" name="Picture 2" descr="C:\Documents and Settings\Кабинет 14\Рабочий стол\День рождения Пермского края\0_3d4b_550014c4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4095752" cy="3071814"/>
          </a:xfrm>
          <a:prstGeom prst="rect">
            <a:avLst/>
          </a:prstGeom>
          <a:noFill/>
        </p:spPr>
      </p:pic>
      <p:pic>
        <p:nvPicPr>
          <p:cNvPr id="2051" name="Picture 3" descr="C:\Documents and Settings\Кабинет 14\Рабочий стол\День рождения Пермского края\Басег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714752"/>
            <a:ext cx="3882467" cy="285749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Музей, где хранятся образцы пермской деревянной скульптуры?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2214555"/>
            <a:ext cx="4071966" cy="3143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Пермская художественная галерея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Кабинет 14\Рабочий стол\День рождения Пермского края\h0201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00240"/>
            <a:ext cx="4722372" cy="364333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Искусство металлической пластики </a:t>
            </a: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(бронзовые и медные фигурки с изображением животных и людей)?</a:t>
            </a:r>
            <a:endParaRPr lang="ru-RU" sz="3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2214555"/>
            <a:ext cx="4071966" cy="3143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Пермский звериный стиль</a:t>
            </a:r>
            <a:endParaRPr lang="ru-RU" sz="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14282" y="1857364"/>
            <a:ext cx="4774221" cy="4620550"/>
            <a:chOff x="214282" y="1857364"/>
            <a:chExt cx="4774221" cy="4620550"/>
          </a:xfrm>
        </p:grpSpPr>
        <p:pic>
          <p:nvPicPr>
            <p:cNvPr id="4099" name="Picture 3" descr="C:\Documents and Settings\Кабинет 14\Рабочий стол\День рождения Пермского края\002dk81z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4282" y="1857364"/>
              <a:ext cx="2679688" cy="3206332"/>
            </a:xfrm>
            <a:prstGeom prst="rect">
              <a:avLst/>
            </a:prstGeom>
            <a:noFill/>
          </p:spPr>
        </p:pic>
        <p:pic>
          <p:nvPicPr>
            <p:cNvPr id="4100" name="Picture 4" descr="C:\Documents and Settings\Кабинет 14\Рабочий стол\День рождения Пермского края\6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28926" y="2571744"/>
              <a:ext cx="2059577" cy="3786214"/>
            </a:xfrm>
            <a:prstGeom prst="rect">
              <a:avLst/>
            </a:prstGeom>
            <a:noFill/>
          </p:spPr>
        </p:pic>
        <p:pic>
          <p:nvPicPr>
            <p:cNvPr id="4098" name="Picture 2" descr="C:\Documents and Settings\Кабинет 14\Рабочий стол\День рождения Пермского края\1231711234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4348" y="4572008"/>
              <a:ext cx="2714644" cy="19059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Коренное население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Пермского края?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2214555"/>
            <a:ext cx="3714776" cy="31432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Коми-пермяки</a:t>
            </a: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 descr="C:\Documents and Settings\Кабинет 14\Рабочий стол\День рождения Пермского края\object_75.1209033915.331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3786214" cy="2692587"/>
          </a:xfrm>
          <a:prstGeom prst="rect">
            <a:avLst/>
          </a:prstGeom>
          <a:noFill/>
        </p:spPr>
      </p:pic>
      <p:pic>
        <p:nvPicPr>
          <p:cNvPr id="5122" name="Picture 2" descr="C:\Documents and Settings\Кабинет 14\Рабочий стол\День рождения Пермского края\object_19.1209463588.201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4000504"/>
            <a:ext cx="3643338" cy="248077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Города – места соляных промыслов?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2214555"/>
            <a:ext cx="4071966" cy="3143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Чердынь, Усолье, Соликамск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85720" y="1714489"/>
            <a:ext cx="5072098" cy="4816199"/>
            <a:chOff x="285720" y="1714489"/>
            <a:chExt cx="5072098" cy="4816199"/>
          </a:xfrm>
        </p:grpSpPr>
        <p:pic>
          <p:nvPicPr>
            <p:cNvPr id="6146" name="Picture 2" descr="C:\Documents and Settings\Кабинет 14\Рабочий стол\День рождения Пермского края\68.jpe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0" y="1714489"/>
              <a:ext cx="2768987" cy="2071702"/>
            </a:xfrm>
            <a:prstGeom prst="rect">
              <a:avLst/>
            </a:prstGeom>
            <a:noFill/>
          </p:spPr>
        </p:pic>
        <p:pic>
          <p:nvPicPr>
            <p:cNvPr id="6147" name="Picture 3" descr="C:\Documents and Settings\Кабинет 14\Рабочий стол\День рождения Пермского края\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28728" y="3500438"/>
              <a:ext cx="2500330" cy="1879622"/>
            </a:xfrm>
            <a:prstGeom prst="rect">
              <a:avLst/>
            </a:prstGeom>
            <a:noFill/>
          </p:spPr>
        </p:pic>
        <p:pic>
          <p:nvPicPr>
            <p:cNvPr id="6148" name="Picture 4" descr="C:\Documents and Settings\Кабинет 14\Рабочий стол\День рождения Пермского края\Чердынь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8926" y="4500570"/>
              <a:ext cx="2428892" cy="203011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«Соседи» Пермского края?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Documents and Settings\Кабинет 14\Рабочий стол\День рождения Пермского края\image_1_perm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2214554"/>
            <a:ext cx="2686050" cy="3810000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0" y="2571744"/>
            <a:ext cx="3571868" cy="114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Кировская область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428860" y="1643050"/>
            <a:ext cx="3714776" cy="7858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Республика Коми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0" y="4786322"/>
            <a:ext cx="3714776" cy="78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Удмуртия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3143240" y="6072183"/>
            <a:ext cx="3571868" cy="78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Башкирия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5572132" y="3500438"/>
            <a:ext cx="3571868" cy="12144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Свердловская область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Человек, шедший походом на освоение Сибири?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2214555"/>
            <a:ext cx="3714776" cy="3143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Ермак</a:t>
            </a:r>
            <a:endParaRPr lang="ru-RU" sz="9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4000" dirty="0"/>
          </a:p>
        </p:txBody>
      </p:sp>
      <p:pic>
        <p:nvPicPr>
          <p:cNvPr id="8194" name="Picture 2" descr="C:\Documents and Settings\Кабинет 14\Рабочий стол\День рождения Пермского края\normal_ЕРМАК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3429024" cy="517588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194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Мой  Пермский край</vt:lpstr>
      <vt:lpstr>Музей деревянного зодчества под открытым небом? </vt:lpstr>
      <vt:lpstr>Государственный заповедник Пермского края</vt:lpstr>
      <vt:lpstr>Музей, где хранятся образцы пермской деревянной скульптуры? </vt:lpstr>
      <vt:lpstr>Искусство металлической пластики (бронзовые и медные фигурки с изображением животных и людей)?</vt:lpstr>
      <vt:lpstr>Коренное население  Пермского края?</vt:lpstr>
      <vt:lpstr>Города – места соляных промыслов? </vt:lpstr>
      <vt:lpstr>«Соседи» Пермского края?</vt:lpstr>
      <vt:lpstr>Человек, шедший походом на освоение Сибири?</vt:lpstr>
      <vt:lpstr>Крупнейший курорт Урала? </vt:lpstr>
      <vt:lpstr>Русский архитектор и живописец, родился в селе Новое Усолье, автор архитектурных памятников Петербурга</vt:lpstr>
      <vt:lpstr>Самый необычный памятник Пермского края, названный в 2009 г</vt:lpstr>
      <vt:lpstr>Дорога, связавшая Урал и Сибирь, проходила через Соликамск </vt:lpstr>
      <vt:lpstr>Крупнейший монастырь в Кунгурском районе, объект паломничества</vt:lpstr>
      <vt:lpstr>Имя, которое носит березниковский историко-художественный музей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 Пермский край</dc:title>
  <cp:lastModifiedBy>Робинбобинбарабек</cp:lastModifiedBy>
  <cp:revision>23</cp:revision>
  <dcterms:modified xsi:type="dcterms:W3CDTF">2025-10-13T09:01:23Z</dcterms:modified>
</cp:coreProperties>
</file>