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571767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</a:t>
            </a:r>
            <a:b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Пермский край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857760"/>
            <a:ext cx="3888432" cy="1235536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Подготовила: Рылова Светлана Олеговна, воспитатель МА ДОУ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№72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Анашкина Мания Васильевна, 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воспитатель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МА ДОУ №72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г. Березники, Пермский край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рамках проекта «Мой родной край»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14414" y="285728"/>
            <a:ext cx="6400800" cy="781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Викторина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Крупнейший курорт Урала?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Кабинет 14\Рабочий стол\День рождения Пермского края\bf2759772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5715000" cy="464347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00760" y="2214554"/>
            <a:ext cx="3143240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Качка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архитектор и живописец, родился в селе Новое Усолье, автор архитектурных памятников Петербурга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14555"/>
            <a:ext cx="407196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Воронихин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Кабинет 14\Рабочий стол\День рождения Пермского края\Вороних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643338" cy="4711938"/>
          </a:xfrm>
          <a:prstGeom prst="rect">
            <a:avLst/>
          </a:prstGeom>
          <a:noFill/>
        </p:spPr>
      </p:pic>
      <p:pic>
        <p:nvPicPr>
          <p:cNvPr id="10243" name="Picture 3" descr="C:\Documents and Settings\Кабинет 14\Рабочий стол\День рождения Пермского края\kasansoborw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86190"/>
            <a:ext cx="3786214" cy="2833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необычный памятник Пермского края, названный в 2009 г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1477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Пуп земли, Кунгур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Кабинет 14\Рабочий стол\День рождения Пермского края\65efdbeb2b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929222" cy="39625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Дорога, связавшая Урал и Сибирь, проходила через Соликамск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857365"/>
            <a:ext cx="3714776" cy="1857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Бабиновский</a:t>
            </a: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1500" dirty="0"/>
          </a:p>
        </p:txBody>
      </p:sp>
      <p:pic>
        <p:nvPicPr>
          <p:cNvPr id="12292" name="Picture 4" descr="C:\Documents and Settings\Кабинет 14\Рабочий стол\День рождения Пермского края\баб 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854049" cy="5072074"/>
          </a:xfrm>
          <a:prstGeom prst="rect">
            <a:avLst/>
          </a:prstGeom>
          <a:noFill/>
        </p:spPr>
      </p:pic>
      <p:pic>
        <p:nvPicPr>
          <p:cNvPr id="12290" name="Picture 2" descr="C:\Documents and Settings\Кабинет 14\Рабочий стол\День рождения Пермского края\баб дорог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905250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Крупнейший монастырь в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Кунгурском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районе, объект паломничества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1477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Белогорский монастырь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Кабинет 14\Рабочий стол\День рождения Пермского края\белогород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714908" cy="45617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Имя, которое носит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березниковский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историко-художественный музей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357429"/>
            <a:ext cx="4286280" cy="3000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первого директора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Коновалова И.Ф.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Кабинет 14\Рабочий стол\День рождения Пермского края\imgB.a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63926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деревянного зодчества под открытым небом?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1477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Архитектурно-этнографический музей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Хохловка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1026" name="Picture 2" descr="C:\Documents and Settings\Кабинет 14\Рабочий стол\День рождения Пермского края\i_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500594" cy="50744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заповедник Пермского края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1477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Басеги</a:t>
            </a:r>
            <a:endParaRPr lang="ru-RU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1500" dirty="0"/>
          </a:p>
        </p:txBody>
      </p:sp>
      <p:pic>
        <p:nvPicPr>
          <p:cNvPr id="2050" name="Picture 2" descr="C:\Documents and Settings\Кабинет 14\Рабочий стол\День рождения Пермского края\0_3d4b_550014c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95752" cy="3071814"/>
          </a:xfrm>
          <a:prstGeom prst="rect">
            <a:avLst/>
          </a:prstGeom>
          <a:noFill/>
        </p:spPr>
      </p:pic>
      <p:pic>
        <p:nvPicPr>
          <p:cNvPr id="2051" name="Picture 3" descr="C:\Documents and Settings\Кабинет 14\Рабочий стол\День рождения Пермского края\Басе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714752"/>
            <a:ext cx="3882467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Музей, где хранятся образцы пермской деревянной скульптуры?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14555"/>
            <a:ext cx="407196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Пермская художественная галерея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Кабинет 14\Рабочий стол\День рождения Пермского края\h020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72237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металлической пластики 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(бронзовые и медные фигурки с изображением животных и людей)?</a:t>
            </a:r>
            <a:endParaRPr lang="ru-RU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14555"/>
            <a:ext cx="407196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Пермский звериный стиль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1857364"/>
            <a:ext cx="4774221" cy="4620550"/>
            <a:chOff x="214282" y="1857364"/>
            <a:chExt cx="4774221" cy="4620550"/>
          </a:xfrm>
        </p:grpSpPr>
        <p:pic>
          <p:nvPicPr>
            <p:cNvPr id="4099" name="Picture 3" descr="C:\Documents and Settings\Кабинет 14\Рабочий стол\День рождения Пермского края\002dk81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857364"/>
              <a:ext cx="2679688" cy="3206332"/>
            </a:xfrm>
            <a:prstGeom prst="rect">
              <a:avLst/>
            </a:prstGeom>
            <a:noFill/>
          </p:spPr>
        </p:pic>
        <p:pic>
          <p:nvPicPr>
            <p:cNvPr id="4100" name="Picture 4" descr="C:\Documents and Settings\Кабинет 14\Рабочий стол\День рождения Пермского края\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26" y="2571744"/>
              <a:ext cx="2059577" cy="3786214"/>
            </a:xfrm>
            <a:prstGeom prst="rect">
              <a:avLst/>
            </a:prstGeom>
            <a:noFill/>
          </p:spPr>
        </p:pic>
        <p:pic>
          <p:nvPicPr>
            <p:cNvPr id="4098" name="Picture 2" descr="C:\Documents and Settings\Кабинет 14\Рабочий стол\День рождения Пермского края\123171123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8" y="4572008"/>
              <a:ext cx="2714644" cy="19059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Коренное население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Пермского края?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14776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Коми-пермяки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Кабинет 14\Рабочий стол\День рождения Пермского края\object_75.1209033915.33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786214" cy="2692587"/>
          </a:xfrm>
          <a:prstGeom prst="rect">
            <a:avLst/>
          </a:prstGeom>
          <a:noFill/>
        </p:spPr>
      </p:pic>
      <p:pic>
        <p:nvPicPr>
          <p:cNvPr id="5122" name="Picture 2" descr="C:\Documents and Settings\Кабинет 14\Рабочий стол\День рождения Пермского края\object_19.1209463588.2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000504"/>
            <a:ext cx="3643338" cy="24807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– места соляных промыслов?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214555"/>
            <a:ext cx="407196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Чердынь, Усолье, Соликамск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5720" y="1714489"/>
            <a:ext cx="5072098" cy="4816199"/>
            <a:chOff x="285720" y="1714489"/>
            <a:chExt cx="5072098" cy="4816199"/>
          </a:xfrm>
        </p:grpSpPr>
        <p:pic>
          <p:nvPicPr>
            <p:cNvPr id="6146" name="Picture 2" descr="C:\Documents and Settings\Кабинет 14\Рабочий стол\День рождения Пермского края\68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714489"/>
              <a:ext cx="2768987" cy="2071702"/>
            </a:xfrm>
            <a:prstGeom prst="rect">
              <a:avLst/>
            </a:prstGeom>
            <a:noFill/>
          </p:spPr>
        </p:pic>
        <p:pic>
          <p:nvPicPr>
            <p:cNvPr id="6147" name="Picture 3" descr="C:\Documents and Settings\Кабинет 14\Рабочий стол\День рождения Пермского края\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3500438"/>
              <a:ext cx="2500330" cy="1879622"/>
            </a:xfrm>
            <a:prstGeom prst="rect">
              <a:avLst/>
            </a:prstGeom>
            <a:noFill/>
          </p:spPr>
        </p:pic>
        <p:pic>
          <p:nvPicPr>
            <p:cNvPr id="6148" name="Picture 4" descr="C:\Documents and Settings\Кабинет 14\Рабочий стол\День рождения Пермского края\Чердынь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926" y="4500570"/>
              <a:ext cx="2428892" cy="20301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«Соседи» Пермского края?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Кабинет 14\Рабочий стол\День рождения Пермского края\image_1_perm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2686050" cy="3810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571744"/>
            <a:ext cx="357186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Кировская область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28860" y="1643050"/>
            <a:ext cx="3714776" cy="785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Республика Коми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4786322"/>
            <a:ext cx="3714776" cy="78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Удмуртия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143240" y="6072183"/>
            <a:ext cx="3571868" cy="78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Башкирия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572132" y="3500438"/>
            <a:ext cx="3571868" cy="1214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Свердловская область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шедший походом на освоение Сибири?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14776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</a:t>
            </a:r>
            <a:endParaRPr lang="ru-RU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000" dirty="0"/>
          </a:p>
        </p:txBody>
      </p:sp>
      <p:pic>
        <p:nvPicPr>
          <p:cNvPr id="8194" name="Picture 2" descr="C:\Documents and Settings\Кабинет 14\Рабочий стол\День рождения Пермского края\normal_ЕРМА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429024" cy="51758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Мой  Пермский край</vt:lpstr>
      <vt:lpstr>Музей деревянного зодчества под открытым небом? </vt:lpstr>
      <vt:lpstr>Государственный заповедник Пермского края</vt:lpstr>
      <vt:lpstr>Музей, где хранятся образцы пермской деревянной скульптуры? </vt:lpstr>
      <vt:lpstr>Искусство металлической пластики (бронзовые и медные фигурки с изображением животных и людей)?</vt:lpstr>
      <vt:lpstr>Коренное население  Пермского края?</vt:lpstr>
      <vt:lpstr>Города – места соляных промыслов? </vt:lpstr>
      <vt:lpstr>«Соседи» Пермского края?</vt:lpstr>
      <vt:lpstr>Человек, шедший походом на освоение Сибири?</vt:lpstr>
      <vt:lpstr>Крупнейший курорт Урала? </vt:lpstr>
      <vt:lpstr>Русский архитектор и живописец, родился в селе Новое Усолье, автор архитектурных памятников Петербурга</vt:lpstr>
      <vt:lpstr>Самый необычный памятник Пермского края, названный в 2009 г</vt:lpstr>
      <vt:lpstr>Дорога, связавшая Урал и Сибирь, проходила через Соликамск </vt:lpstr>
      <vt:lpstr>Крупнейший монастырь в Кунгурском районе, объект паломничества</vt:lpstr>
      <vt:lpstr>Имя, которое носит березниковский историко-художественный музей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 Пермский край</dc:title>
  <cp:lastModifiedBy>Робинбобинбарабек</cp:lastModifiedBy>
  <cp:revision>23</cp:revision>
  <dcterms:modified xsi:type="dcterms:W3CDTF">2025-10-13T09:01:23Z</dcterms:modified>
</cp:coreProperties>
</file>