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24541" y="11663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72»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731" y="6096646"/>
            <a:ext cx="6656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Муниципальный округ «Город Березники», сентябрь 2025 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2474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Городское педагогическое сообщество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ПРОэкология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вопросы и ответы»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4293096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Буранова Ольга Анатольевна,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кв.категории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Рылова Светлана Олеговна,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высшей категории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42622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Деловая игра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«Мир вокруг нас»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6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908720"/>
            <a:ext cx="84184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• центр природы/формирования основ экологической культуры:</a:t>
            </a:r>
          </a:p>
          <a:p>
            <a:r>
              <a:rPr lang="ru-RU" sz="2000" dirty="0" smtClean="0"/>
              <a:t>• модели и схемы;</a:t>
            </a:r>
          </a:p>
          <a:p>
            <a:r>
              <a:rPr lang="ru-RU" sz="2000" dirty="0" smtClean="0"/>
              <a:t>• наглядный материал;</a:t>
            </a:r>
          </a:p>
          <a:p>
            <a:r>
              <a:rPr lang="ru-RU" sz="2000" dirty="0" smtClean="0"/>
              <a:t>• календарь природы;</a:t>
            </a:r>
          </a:p>
          <a:p>
            <a:r>
              <a:rPr lang="ru-RU" sz="2000" dirty="0" smtClean="0"/>
              <a:t>• картотеки труда, наблюдений и экспериментов;</a:t>
            </a:r>
          </a:p>
          <a:p>
            <a:r>
              <a:rPr lang="ru-RU" sz="2000" dirty="0" smtClean="0"/>
              <a:t>• лаборатория;</a:t>
            </a:r>
          </a:p>
          <a:p>
            <a:r>
              <a:rPr lang="ru-RU" sz="2000" dirty="0" smtClean="0"/>
              <a:t>• </a:t>
            </a:r>
            <a:r>
              <a:rPr lang="ru-RU" sz="2000" dirty="0" err="1" smtClean="0"/>
              <a:t>лэпбуки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• методическая, энциклопедическая и художественная литература;</a:t>
            </a:r>
          </a:p>
          <a:p>
            <a:r>
              <a:rPr lang="ru-RU" sz="2000" dirty="0" smtClean="0"/>
              <a:t>• мини-огороды в групповых помещениях;</a:t>
            </a:r>
          </a:p>
          <a:p>
            <a:r>
              <a:rPr lang="ru-RU" sz="2000" dirty="0" smtClean="0"/>
              <a:t>• экологические коллекции и мини-музеи; и другие.</a:t>
            </a:r>
          </a:p>
          <a:p>
            <a:r>
              <a:rPr lang="ru-RU" sz="2000" b="1" dirty="0" smtClean="0"/>
              <a:t> 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«Черный ящик»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«Черный ящик»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601663"/>
            <a:ext cx="70485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 err="1" smtClean="0"/>
              <a:t>Синквейн</a:t>
            </a:r>
            <a:r>
              <a:rPr lang="ru-RU" sz="3200" b="1" dirty="0" smtClean="0"/>
              <a:t>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/>
              <a:t>Зеленая, росистая.</a:t>
            </a:r>
          </a:p>
          <a:p>
            <a:r>
              <a:rPr lang="ru-RU" sz="3200" dirty="0" smtClean="0"/>
              <a:t>прорастает, высыхает, колышется</a:t>
            </a:r>
          </a:p>
          <a:p>
            <a:r>
              <a:rPr lang="ru-RU" sz="3200" dirty="0" smtClean="0"/>
              <a:t>Каждой весной растет новая</a:t>
            </a:r>
          </a:p>
          <a:p>
            <a:r>
              <a:rPr lang="ru-RU" sz="3200" dirty="0" smtClean="0"/>
              <a:t>Растение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/>
              <a:t>Густой, дремучий</a:t>
            </a:r>
          </a:p>
          <a:p>
            <a:r>
              <a:rPr lang="ru-RU" sz="3200" dirty="0" smtClean="0"/>
              <a:t>Кормит, защищает, освежает</a:t>
            </a:r>
          </a:p>
          <a:p>
            <a:r>
              <a:rPr lang="ru-RU" sz="3200" dirty="0" smtClean="0"/>
              <a:t>Ты даешь кислород</a:t>
            </a:r>
          </a:p>
          <a:p>
            <a:r>
              <a:rPr lang="ru-RU" sz="3200" dirty="0" smtClean="0"/>
              <a:t>Жизнь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2" y="0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/>
              <a:t>Молодая, цветущая</a:t>
            </a:r>
          </a:p>
          <a:p>
            <a:r>
              <a:rPr lang="ru-RU" sz="3200" dirty="0" smtClean="0"/>
              <a:t>Журчит, расцветает, поет</a:t>
            </a:r>
          </a:p>
          <a:p>
            <a:r>
              <a:rPr lang="ru-RU" sz="3200" dirty="0" smtClean="0"/>
              <a:t>Будит природу ото сна</a:t>
            </a:r>
          </a:p>
          <a:p>
            <a:r>
              <a:rPr lang="ru-RU" sz="3200" dirty="0" smtClean="0"/>
              <a:t>Время года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/>
              <a:t>Прекрасная, семицветная</a:t>
            </a:r>
          </a:p>
          <a:p>
            <a:r>
              <a:rPr lang="ru-RU" sz="3200" dirty="0" smtClean="0"/>
              <a:t>Появляется, очаровывает, исчезает</a:t>
            </a:r>
          </a:p>
          <a:p>
            <a:r>
              <a:rPr lang="ru-RU" sz="3200" dirty="0" smtClean="0"/>
              <a:t>В небе мостик разноцветный</a:t>
            </a:r>
          </a:p>
          <a:p>
            <a:r>
              <a:rPr lang="ru-RU" sz="3200" dirty="0" smtClean="0"/>
              <a:t>Явление природы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«Решение педагогических ситуаций»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РАЗМИНКА </a:t>
            </a:r>
          </a:p>
          <a:p>
            <a:pPr algn="ctr"/>
            <a:r>
              <a:rPr lang="ru-RU" sz="3200" b="1" dirty="0" smtClean="0"/>
              <a:t>«ЭКОЛОГИЧЕСКОЕ ЛУКОШКО»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«Картинная галерея»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«Картинная галерея»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17" y="476672"/>
            <a:ext cx="8642163" cy="590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«Картинная галерея»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406760" cy="43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«Картинная галерея»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064896" cy="62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«Картинная галерея»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739443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53819"/>
            <a:ext cx="916302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184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/>
              <a:t>«Блиц-вопрос»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207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Светулька</cp:lastModifiedBy>
  <cp:revision>14</cp:revision>
  <dcterms:created xsi:type="dcterms:W3CDTF">2024-12-11T02:49:49Z</dcterms:created>
  <dcterms:modified xsi:type="dcterms:W3CDTF">2025-09-19T08:20:38Z</dcterms:modified>
</cp:coreProperties>
</file>